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13" r:id="rId5"/>
    <p:sldId id="272" r:id="rId6"/>
    <p:sldId id="273" r:id="rId7"/>
    <p:sldId id="261" r:id="rId8"/>
    <p:sldId id="317" r:id="rId9"/>
    <p:sldId id="330" r:id="rId10"/>
    <p:sldId id="318" r:id="rId11"/>
    <p:sldId id="316" r:id="rId12"/>
    <p:sldId id="334" r:id="rId13"/>
    <p:sldId id="322" r:id="rId14"/>
    <p:sldId id="333" r:id="rId15"/>
    <p:sldId id="332" r:id="rId16"/>
    <p:sldId id="32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Ferenbok" initials="JF" lastIdx="5" clrIdx="0">
    <p:extLst>
      <p:ext uri="{19B8F6BF-5375-455C-9EA6-DF929625EA0E}">
        <p15:presenceInfo xmlns:p15="http://schemas.microsoft.com/office/powerpoint/2012/main" userId="S::joseph.ferenbok@utoronto.ca::22c7bab1-3e6e-4d8e-8487-54929a49a2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C7D5"/>
    <a:srgbClr val="19234D"/>
    <a:srgbClr val="ED0A8F"/>
    <a:srgbClr val="2D5F7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9E370F-3012-4DE2-96DD-0EEC15C3F490}" v="265" dt="2019-01-25T16:13:06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Ferenbok" userId="22c7bab1-3e6e-4d8e-8487-54929a49a2b9" providerId="ADAL" clId="{ADECCAEB-C2C2-4BED-9513-AF77562B86EC}"/>
    <pc:docChg chg="custSel addSld delSld modSld sldOrd">
      <pc:chgData name="Joseph Ferenbok" userId="22c7bab1-3e6e-4d8e-8487-54929a49a2b9" providerId="ADAL" clId="{ADECCAEB-C2C2-4BED-9513-AF77562B86EC}" dt="2019-01-25T16:13:34.966" v="2392" actId="1036"/>
      <pc:docMkLst>
        <pc:docMk/>
      </pc:docMkLst>
      <pc:sldChg chg="delSp modSp del">
        <pc:chgData name="Joseph Ferenbok" userId="22c7bab1-3e6e-4d8e-8487-54929a49a2b9" providerId="ADAL" clId="{ADECCAEB-C2C2-4BED-9513-AF77562B86EC}" dt="2019-01-25T15:37:19.521" v="784" actId="2696"/>
        <pc:sldMkLst>
          <pc:docMk/>
          <pc:sldMk cId="92614655" sldId="259"/>
        </pc:sldMkLst>
        <pc:spChg chg="mod">
          <ac:chgData name="Joseph Ferenbok" userId="22c7bab1-3e6e-4d8e-8487-54929a49a2b9" providerId="ADAL" clId="{ADECCAEB-C2C2-4BED-9513-AF77562B86EC}" dt="2019-01-25T15:16:18.732" v="702" actId="20577"/>
          <ac:spMkLst>
            <pc:docMk/>
            <pc:sldMk cId="92614655" sldId="259"/>
            <ac:spMk id="8" creationId="{8027FD4E-4F52-44C8-A935-9C89936B0907}"/>
          </ac:spMkLst>
        </pc:spChg>
        <pc:picChg chg="del">
          <ac:chgData name="Joseph Ferenbok" userId="22c7bab1-3e6e-4d8e-8487-54929a49a2b9" providerId="ADAL" clId="{ADECCAEB-C2C2-4BED-9513-AF77562B86EC}" dt="2019-01-25T15:16:29.938" v="703"/>
          <ac:picMkLst>
            <pc:docMk/>
            <pc:sldMk cId="92614655" sldId="259"/>
            <ac:picMk id="11" creationId="{AD2D5931-D450-164C-A5BD-43931A2D6FD5}"/>
          </ac:picMkLst>
        </pc:picChg>
      </pc:sldChg>
      <pc:sldChg chg="modSp ord modAnim">
        <pc:chgData name="Joseph Ferenbok" userId="22c7bab1-3e6e-4d8e-8487-54929a49a2b9" providerId="ADAL" clId="{ADECCAEB-C2C2-4BED-9513-AF77562B86EC}" dt="2019-01-25T16:07:50.224" v="2263" actId="207"/>
        <pc:sldMkLst>
          <pc:docMk/>
          <pc:sldMk cId="763818311" sldId="261"/>
        </pc:sldMkLst>
        <pc:spChg chg="mod">
          <ac:chgData name="Joseph Ferenbok" userId="22c7bab1-3e6e-4d8e-8487-54929a49a2b9" providerId="ADAL" clId="{ADECCAEB-C2C2-4BED-9513-AF77562B86EC}" dt="2019-01-25T15:13:53.747" v="556" actId="120"/>
          <ac:spMkLst>
            <pc:docMk/>
            <pc:sldMk cId="763818311" sldId="261"/>
            <ac:spMk id="5" creationId="{EA33AD39-CEDE-45F8-BBFE-FD3D1516A005}"/>
          </ac:spMkLst>
        </pc:spChg>
        <pc:spChg chg="mod">
          <ac:chgData name="Joseph Ferenbok" userId="22c7bab1-3e6e-4d8e-8487-54929a49a2b9" providerId="ADAL" clId="{ADECCAEB-C2C2-4BED-9513-AF77562B86EC}" dt="2019-01-25T16:07:50.224" v="2263" actId="207"/>
          <ac:spMkLst>
            <pc:docMk/>
            <pc:sldMk cId="763818311" sldId="261"/>
            <ac:spMk id="6" creationId="{D8A0CB38-9873-46E9-87C2-AA7ABDAD0B22}"/>
          </ac:spMkLst>
        </pc:spChg>
        <pc:spChg chg="mod">
          <ac:chgData name="Joseph Ferenbok" userId="22c7bab1-3e6e-4d8e-8487-54929a49a2b9" providerId="ADAL" clId="{ADECCAEB-C2C2-4BED-9513-AF77562B86EC}" dt="2019-01-25T15:15:28.852" v="627" actId="6549"/>
          <ac:spMkLst>
            <pc:docMk/>
            <pc:sldMk cId="763818311" sldId="261"/>
            <ac:spMk id="16" creationId="{A9A9A8E6-BC88-4268-ACEC-BCE2797A6243}"/>
          </ac:spMkLst>
        </pc:spChg>
        <pc:spChg chg="mod">
          <ac:chgData name="Joseph Ferenbok" userId="22c7bab1-3e6e-4d8e-8487-54929a49a2b9" providerId="ADAL" clId="{ADECCAEB-C2C2-4BED-9513-AF77562B86EC}" dt="2019-01-25T16:07:50.224" v="2263" actId="207"/>
          <ac:spMkLst>
            <pc:docMk/>
            <pc:sldMk cId="763818311" sldId="261"/>
            <ac:spMk id="44" creationId="{A3209FBF-AF0F-479E-9CF7-26BED484BD9E}"/>
          </ac:spMkLst>
        </pc:spChg>
        <pc:picChg chg="mod">
          <ac:chgData name="Joseph Ferenbok" userId="22c7bab1-3e6e-4d8e-8487-54929a49a2b9" providerId="ADAL" clId="{ADECCAEB-C2C2-4BED-9513-AF77562B86EC}" dt="2019-01-25T15:37:37.068" v="835" actId="1038"/>
          <ac:picMkLst>
            <pc:docMk/>
            <pc:sldMk cId="763818311" sldId="261"/>
            <ac:picMk id="3" creationId="{215BA0DC-ED55-A843-88AC-8254AD8DB802}"/>
          </ac:picMkLst>
        </pc:picChg>
      </pc:sldChg>
      <pc:sldChg chg="del">
        <pc:chgData name="Joseph Ferenbok" userId="22c7bab1-3e6e-4d8e-8487-54929a49a2b9" providerId="ADAL" clId="{ADECCAEB-C2C2-4BED-9513-AF77562B86EC}" dt="2019-01-25T15:37:11.687" v="782" actId="2696"/>
        <pc:sldMkLst>
          <pc:docMk/>
          <pc:sldMk cId="78188614" sldId="262"/>
        </pc:sldMkLst>
      </pc:sldChg>
      <pc:sldChg chg="delSp modSp del">
        <pc:chgData name="Joseph Ferenbok" userId="22c7bab1-3e6e-4d8e-8487-54929a49a2b9" providerId="ADAL" clId="{ADECCAEB-C2C2-4BED-9513-AF77562B86EC}" dt="2019-01-25T16:07:28.074" v="2261" actId="2696"/>
        <pc:sldMkLst>
          <pc:docMk/>
          <pc:sldMk cId="2129558604" sldId="265"/>
        </pc:sldMkLst>
        <pc:spChg chg="mod">
          <ac:chgData name="Joseph Ferenbok" userId="22c7bab1-3e6e-4d8e-8487-54929a49a2b9" providerId="ADAL" clId="{ADECCAEB-C2C2-4BED-9513-AF77562B86EC}" dt="2019-01-25T15:11:49.222" v="480" actId="113"/>
          <ac:spMkLst>
            <pc:docMk/>
            <pc:sldMk cId="2129558604" sldId="265"/>
            <ac:spMk id="4" creationId="{E632796B-3D6D-44D5-A89E-DB3853EAABED}"/>
          </ac:spMkLst>
        </pc:spChg>
        <pc:spChg chg="del">
          <ac:chgData name="Joseph Ferenbok" userId="22c7bab1-3e6e-4d8e-8487-54929a49a2b9" providerId="ADAL" clId="{ADECCAEB-C2C2-4BED-9513-AF77562B86EC}" dt="2019-01-25T15:08:34.481" v="297" actId="478"/>
          <ac:spMkLst>
            <pc:docMk/>
            <pc:sldMk cId="2129558604" sldId="265"/>
            <ac:spMk id="6" creationId="{4147F63F-5499-4DAE-A2E5-100E2654E632}"/>
          </ac:spMkLst>
        </pc:spChg>
        <pc:spChg chg="mod">
          <ac:chgData name="Joseph Ferenbok" userId="22c7bab1-3e6e-4d8e-8487-54929a49a2b9" providerId="ADAL" clId="{ADECCAEB-C2C2-4BED-9513-AF77562B86EC}" dt="2019-01-25T15:12:29.403" v="535" actId="207"/>
          <ac:spMkLst>
            <pc:docMk/>
            <pc:sldMk cId="2129558604" sldId="265"/>
            <ac:spMk id="7" creationId="{88C898F7-B4AE-4632-AAFA-12F89A4BCB2B}"/>
          </ac:spMkLst>
        </pc:spChg>
        <pc:picChg chg="del mod">
          <ac:chgData name="Joseph Ferenbok" userId="22c7bab1-3e6e-4d8e-8487-54929a49a2b9" providerId="ADAL" clId="{ADECCAEB-C2C2-4BED-9513-AF77562B86EC}" dt="2019-01-25T15:10:19.966" v="391" actId="478"/>
          <ac:picMkLst>
            <pc:docMk/>
            <pc:sldMk cId="2129558604" sldId="265"/>
            <ac:picMk id="12" creationId="{B7EEF7F2-2EF1-D448-AA01-28EA2DD2FDBA}"/>
          </ac:picMkLst>
        </pc:picChg>
      </pc:sldChg>
      <pc:sldChg chg="del">
        <pc:chgData name="Joseph Ferenbok" userId="22c7bab1-3e6e-4d8e-8487-54929a49a2b9" providerId="ADAL" clId="{ADECCAEB-C2C2-4BED-9513-AF77562B86EC}" dt="2019-01-25T16:07:14.126" v="2259" actId="2696"/>
        <pc:sldMkLst>
          <pc:docMk/>
          <pc:sldMk cId="339503997" sldId="267"/>
        </pc:sldMkLst>
      </pc:sldChg>
      <pc:sldChg chg="delSp modSp del">
        <pc:chgData name="Joseph Ferenbok" userId="22c7bab1-3e6e-4d8e-8487-54929a49a2b9" providerId="ADAL" clId="{ADECCAEB-C2C2-4BED-9513-AF77562B86EC}" dt="2019-01-25T15:02:26.863" v="205" actId="2696"/>
        <pc:sldMkLst>
          <pc:docMk/>
          <pc:sldMk cId="933221177" sldId="269"/>
        </pc:sldMkLst>
        <pc:spChg chg="del mod">
          <ac:chgData name="Joseph Ferenbok" userId="22c7bab1-3e6e-4d8e-8487-54929a49a2b9" providerId="ADAL" clId="{ADECCAEB-C2C2-4BED-9513-AF77562B86EC}" dt="2019-01-25T14:58:33.168" v="177"/>
          <ac:spMkLst>
            <pc:docMk/>
            <pc:sldMk cId="933221177" sldId="269"/>
            <ac:spMk id="5" creationId="{B880E3A9-A77F-443D-81DF-315B0F9F56B8}"/>
          </ac:spMkLst>
        </pc:spChg>
        <pc:spChg chg="del">
          <ac:chgData name="Joseph Ferenbok" userId="22c7bab1-3e6e-4d8e-8487-54929a49a2b9" providerId="ADAL" clId="{ADECCAEB-C2C2-4BED-9513-AF77562B86EC}" dt="2019-01-25T14:44:48.492" v="11" actId="478"/>
          <ac:spMkLst>
            <pc:docMk/>
            <pc:sldMk cId="933221177" sldId="269"/>
            <ac:spMk id="34" creationId="{87AB1EE9-3082-46A3-AA6E-43968E5DB0B4}"/>
          </ac:spMkLst>
        </pc:spChg>
        <pc:picChg chg="del">
          <ac:chgData name="Joseph Ferenbok" userId="22c7bab1-3e6e-4d8e-8487-54929a49a2b9" providerId="ADAL" clId="{ADECCAEB-C2C2-4BED-9513-AF77562B86EC}" dt="2019-01-25T15:01:49.703" v="197"/>
          <ac:picMkLst>
            <pc:docMk/>
            <pc:sldMk cId="933221177" sldId="269"/>
            <ac:picMk id="4" creationId="{AB52C2AC-76B9-D34C-99E7-D7CF90D5AF93}"/>
          </ac:picMkLst>
        </pc:picChg>
        <pc:picChg chg="del">
          <ac:chgData name="Joseph Ferenbok" userId="22c7bab1-3e6e-4d8e-8487-54929a49a2b9" providerId="ADAL" clId="{ADECCAEB-C2C2-4BED-9513-AF77562B86EC}" dt="2019-01-25T15:00:47.512" v="193"/>
          <ac:picMkLst>
            <pc:docMk/>
            <pc:sldMk cId="933221177" sldId="269"/>
            <ac:picMk id="11" creationId="{C835CE7F-3AAC-A542-AD6E-D809881CCBEC}"/>
          </ac:picMkLst>
        </pc:picChg>
      </pc:sldChg>
      <pc:sldChg chg="addSp delSp modSp ord modAnim delCm">
        <pc:chgData name="Joseph Ferenbok" userId="22c7bab1-3e6e-4d8e-8487-54929a49a2b9" providerId="ADAL" clId="{ADECCAEB-C2C2-4BED-9513-AF77562B86EC}" dt="2019-01-25T16:07:05.718" v="2258"/>
        <pc:sldMkLst>
          <pc:docMk/>
          <pc:sldMk cId="2629881881" sldId="272"/>
        </pc:sldMkLst>
        <pc:spChg chg="del">
          <ac:chgData name="Joseph Ferenbok" userId="22c7bab1-3e6e-4d8e-8487-54929a49a2b9" providerId="ADAL" clId="{ADECCAEB-C2C2-4BED-9513-AF77562B86EC}" dt="2019-01-25T14:45:14.339" v="12" actId="478"/>
          <ac:spMkLst>
            <pc:docMk/>
            <pc:sldMk cId="2629881881" sldId="272"/>
            <ac:spMk id="2" creationId="{74178C1A-87AE-9E4E-908F-0966F093D3DC}"/>
          </ac:spMkLst>
        </pc:spChg>
        <pc:spChg chg="mod">
          <ac:chgData name="Joseph Ferenbok" userId="22c7bab1-3e6e-4d8e-8487-54929a49a2b9" providerId="ADAL" clId="{ADECCAEB-C2C2-4BED-9513-AF77562B86EC}" dt="2019-01-25T15:53:17.560" v="1855" actId="120"/>
          <ac:spMkLst>
            <pc:docMk/>
            <pc:sldMk cId="2629881881" sldId="272"/>
            <ac:spMk id="3" creationId="{6F40F082-DC0C-BB47-AEFE-C0318BA3FFAE}"/>
          </ac:spMkLst>
        </pc:spChg>
        <pc:spChg chg="add del mod">
          <ac:chgData name="Joseph Ferenbok" userId="22c7bab1-3e6e-4d8e-8487-54929a49a2b9" providerId="ADAL" clId="{ADECCAEB-C2C2-4BED-9513-AF77562B86EC}" dt="2019-01-25T14:45:17.442" v="13" actId="478"/>
          <ac:spMkLst>
            <pc:docMk/>
            <pc:sldMk cId="2629881881" sldId="272"/>
            <ac:spMk id="5" creationId="{A0F45150-B9EF-4053-ACCC-C1CBC2CC24F4}"/>
          </ac:spMkLst>
        </pc:spChg>
        <pc:spChg chg="add mod">
          <ac:chgData name="Joseph Ferenbok" userId="22c7bab1-3e6e-4d8e-8487-54929a49a2b9" providerId="ADAL" clId="{ADECCAEB-C2C2-4BED-9513-AF77562B86EC}" dt="2019-01-25T15:17:32.120" v="775" actId="14100"/>
          <ac:spMkLst>
            <pc:docMk/>
            <pc:sldMk cId="2629881881" sldId="272"/>
            <ac:spMk id="6" creationId="{5C84D71A-96FF-495E-843E-3D9A6C12A580}"/>
          </ac:spMkLst>
        </pc:spChg>
        <pc:picChg chg="add">
          <ac:chgData name="Joseph Ferenbok" userId="22c7bab1-3e6e-4d8e-8487-54929a49a2b9" providerId="ADAL" clId="{ADECCAEB-C2C2-4BED-9513-AF77562B86EC}" dt="2019-01-25T15:16:46.842" v="704"/>
          <ac:picMkLst>
            <pc:docMk/>
            <pc:sldMk cId="2629881881" sldId="272"/>
            <ac:picMk id="7" creationId="{05E37DAD-E99B-4E38-82D4-82D0937ECF69}"/>
          </ac:picMkLst>
        </pc:picChg>
      </pc:sldChg>
      <pc:sldChg chg="addSp delSp modSp ord">
        <pc:chgData name="Joseph Ferenbok" userId="22c7bab1-3e6e-4d8e-8487-54929a49a2b9" providerId="ADAL" clId="{ADECCAEB-C2C2-4BED-9513-AF77562B86EC}" dt="2019-01-25T15:56:14.139" v="2144"/>
        <pc:sldMkLst>
          <pc:docMk/>
          <pc:sldMk cId="964070532" sldId="273"/>
        </pc:sldMkLst>
        <pc:spChg chg="add del">
          <ac:chgData name="Joseph Ferenbok" userId="22c7bab1-3e6e-4d8e-8487-54929a49a2b9" providerId="ADAL" clId="{ADECCAEB-C2C2-4BED-9513-AF77562B86EC}" dt="2019-01-25T15:02:44.257" v="207" actId="478"/>
          <ac:spMkLst>
            <pc:docMk/>
            <pc:sldMk cId="964070532" sldId="273"/>
            <ac:spMk id="5" creationId="{37AB0907-5A8B-4ED1-9253-CDCC62E544EB}"/>
          </ac:spMkLst>
        </pc:spChg>
        <pc:spChg chg="mod">
          <ac:chgData name="Joseph Ferenbok" userId="22c7bab1-3e6e-4d8e-8487-54929a49a2b9" providerId="ADAL" clId="{ADECCAEB-C2C2-4BED-9513-AF77562B86EC}" dt="2019-01-25T14:55:46.560" v="133" actId="20577"/>
          <ac:spMkLst>
            <pc:docMk/>
            <pc:sldMk cId="964070532" sldId="273"/>
            <ac:spMk id="7" creationId="{E0A4D4E7-B31A-DC45-9112-AC49E5570C74}"/>
          </ac:spMkLst>
        </pc:spChg>
      </pc:sldChg>
      <pc:sldChg chg="del">
        <pc:chgData name="Joseph Ferenbok" userId="22c7bab1-3e6e-4d8e-8487-54929a49a2b9" providerId="ADAL" clId="{ADECCAEB-C2C2-4BED-9513-AF77562B86EC}" dt="2019-01-25T16:07:16.987" v="2260" actId="2696"/>
        <pc:sldMkLst>
          <pc:docMk/>
          <pc:sldMk cId="3108935419" sldId="308"/>
        </pc:sldMkLst>
      </pc:sldChg>
      <pc:sldChg chg="del">
        <pc:chgData name="Joseph Ferenbok" userId="22c7bab1-3e6e-4d8e-8487-54929a49a2b9" providerId="ADAL" clId="{ADECCAEB-C2C2-4BED-9513-AF77562B86EC}" dt="2019-01-25T14:44:23.323" v="6" actId="2696"/>
        <pc:sldMkLst>
          <pc:docMk/>
          <pc:sldMk cId="399170432" sldId="312"/>
        </pc:sldMkLst>
      </pc:sldChg>
      <pc:sldChg chg="del">
        <pc:chgData name="Joseph Ferenbok" userId="22c7bab1-3e6e-4d8e-8487-54929a49a2b9" providerId="ADAL" clId="{ADECCAEB-C2C2-4BED-9513-AF77562B86EC}" dt="2019-01-25T14:44:10.038" v="4" actId="2696"/>
        <pc:sldMkLst>
          <pc:docMk/>
          <pc:sldMk cId="1991325156" sldId="315"/>
        </pc:sldMkLst>
      </pc:sldChg>
      <pc:sldChg chg="modSp ord">
        <pc:chgData name="Joseph Ferenbok" userId="22c7bab1-3e6e-4d8e-8487-54929a49a2b9" providerId="ADAL" clId="{ADECCAEB-C2C2-4BED-9513-AF77562B86EC}" dt="2019-01-25T15:06:08.334" v="275" actId="1036"/>
        <pc:sldMkLst>
          <pc:docMk/>
          <pc:sldMk cId="3010057935" sldId="317"/>
        </pc:sldMkLst>
        <pc:spChg chg="mod">
          <ac:chgData name="Joseph Ferenbok" userId="22c7bab1-3e6e-4d8e-8487-54929a49a2b9" providerId="ADAL" clId="{ADECCAEB-C2C2-4BED-9513-AF77562B86EC}" dt="2019-01-25T15:05:19.123" v="237" actId="14100"/>
          <ac:spMkLst>
            <pc:docMk/>
            <pc:sldMk cId="3010057935" sldId="317"/>
            <ac:spMk id="4" creationId="{5C5A5EA8-8EED-3744-BDAB-425C4BEBFC2E}"/>
          </ac:spMkLst>
        </pc:spChg>
        <pc:spChg chg="mod">
          <ac:chgData name="Joseph Ferenbok" userId="22c7bab1-3e6e-4d8e-8487-54929a49a2b9" providerId="ADAL" clId="{ADECCAEB-C2C2-4BED-9513-AF77562B86EC}" dt="2019-01-25T15:05:56.626" v="244" actId="27636"/>
          <ac:spMkLst>
            <pc:docMk/>
            <pc:sldMk cId="3010057935" sldId="317"/>
            <ac:spMk id="5" creationId="{E5C4FB61-21AD-F548-8747-080CFAFEEAB7}"/>
          </ac:spMkLst>
        </pc:spChg>
        <pc:spChg chg="mod">
          <ac:chgData name="Joseph Ferenbok" userId="22c7bab1-3e6e-4d8e-8487-54929a49a2b9" providerId="ADAL" clId="{ADECCAEB-C2C2-4BED-9513-AF77562B86EC}" dt="2019-01-25T15:06:08.334" v="275" actId="1036"/>
          <ac:spMkLst>
            <pc:docMk/>
            <pc:sldMk cId="3010057935" sldId="317"/>
            <ac:spMk id="6" creationId="{B9BEA7D0-6FD0-449C-A0B9-882C93E57289}"/>
          </ac:spMkLst>
        </pc:spChg>
      </pc:sldChg>
      <pc:sldChg chg="addSp delSp modSp del ord">
        <pc:chgData name="Joseph Ferenbok" userId="22c7bab1-3e6e-4d8e-8487-54929a49a2b9" providerId="ADAL" clId="{ADECCAEB-C2C2-4BED-9513-AF77562B86EC}" dt="2019-01-25T15:06:22.266" v="276" actId="2696"/>
        <pc:sldMkLst>
          <pc:docMk/>
          <pc:sldMk cId="1953349702" sldId="320"/>
        </pc:sldMkLst>
        <pc:spChg chg="del mod">
          <ac:chgData name="Joseph Ferenbok" userId="22c7bab1-3e6e-4d8e-8487-54929a49a2b9" providerId="ADAL" clId="{ADECCAEB-C2C2-4BED-9513-AF77562B86EC}" dt="2019-01-25T15:00:34.284" v="191"/>
          <ac:spMkLst>
            <pc:docMk/>
            <pc:sldMk cId="1953349702" sldId="320"/>
            <ac:spMk id="2" creationId="{9D607B20-4097-4E46-8C93-8527958DF171}"/>
          </ac:spMkLst>
        </pc:spChg>
        <pc:spChg chg="add del mod">
          <ac:chgData name="Joseph Ferenbok" userId="22c7bab1-3e6e-4d8e-8487-54929a49a2b9" providerId="ADAL" clId="{ADECCAEB-C2C2-4BED-9513-AF77562B86EC}" dt="2019-01-25T14:56:39.891" v="146" actId="478"/>
          <ac:spMkLst>
            <pc:docMk/>
            <pc:sldMk cId="1953349702" sldId="320"/>
            <ac:spMk id="4" creationId="{2D1147FC-56BD-4757-B2AF-57494E2DD8E7}"/>
          </ac:spMkLst>
        </pc:spChg>
        <pc:spChg chg="del mod">
          <ac:chgData name="Joseph Ferenbok" userId="22c7bab1-3e6e-4d8e-8487-54929a49a2b9" providerId="ADAL" clId="{ADECCAEB-C2C2-4BED-9513-AF77562B86EC}" dt="2019-01-25T14:56:37.980" v="145" actId="478"/>
          <ac:spMkLst>
            <pc:docMk/>
            <pc:sldMk cId="1953349702" sldId="320"/>
            <ac:spMk id="5" creationId="{A4E8B6AE-9CFD-444F-9F19-F03BA962EC81}"/>
          </ac:spMkLst>
        </pc:spChg>
        <pc:spChg chg="mod">
          <ac:chgData name="Joseph Ferenbok" userId="22c7bab1-3e6e-4d8e-8487-54929a49a2b9" providerId="ADAL" clId="{ADECCAEB-C2C2-4BED-9513-AF77562B86EC}" dt="2019-01-25T14:56:32.405" v="143" actId="20577"/>
          <ac:spMkLst>
            <pc:docMk/>
            <pc:sldMk cId="1953349702" sldId="320"/>
            <ac:spMk id="6" creationId="{5F3D68F7-A262-514B-B4E5-B900F3D11F35}"/>
          </ac:spMkLst>
        </pc:spChg>
        <pc:spChg chg="add">
          <ac:chgData name="Joseph Ferenbok" userId="22c7bab1-3e6e-4d8e-8487-54929a49a2b9" providerId="ADAL" clId="{ADECCAEB-C2C2-4BED-9513-AF77562B86EC}" dt="2019-01-25T14:58:49.686" v="179"/>
          <ac:spMkLst>
            <pc:docMk/>
            <pc:sldMk cId="1953349702" sldId="320"/>
            <ac:spMk id="9" creationId="{6E908937-F584-4485-AD23-42A6B0E55364}"/>
          </ac:spMkLst>
        </pc:spChg>
        <pc:picChg chg="mod modCrop">
          <ac:chgData name="Joseph Ferenbok" userId="22c7bab1-3e6e-4d8e-8487-54929a49a2b9" providerId="ADAL" clId="{ADECCAEB-C2C2-4BED-9513-AF77562B86EC}" dt="2019-01-25T15:00:27.843" v="190" actId="1036"/>
          <ac:picMkLst>
            <pc:docMk/>
            <pc:sldMk cId="1953349702" sldId="320"/>
            <ac:picMk id="8" creationId="{45787CF0-5F41-0D4D-AE0F-46B77C6C99AE}"/>
          </ac:picMkLst>
        </pc:picChg>
        <pc:picChg chg="add mod">
          <ac:chgData name="Joseph Ferenbok" userId="22c7bab1-3e6e-4d8e-8487-54929a49a2b9" providerId="ADAL" clId="{ADECCAEB-C2C2-4BED-9513-AF77562B86EC}" dt="2019-01-25T15:00:58.965" v="195" actId="1076"/>
          <ac:picMkLst>
            <pc:docMk/>
            <pc:sldMk cId="1953349702" sldId="320"/>
            <ac:picMk id="10" creationId="{1DA034B2-74ED-4F8B-B941-E0571B8EAA63}"/>
          </ac:picMkLst>
        </pc:picChg>
      </pc:sldChg>
      <pc:sldChg chg="addSp delSp modSp">
        <pc:chgData name="Joseph Ferenbok" userId="22c7bab1-3e6e-4d8e-8487-54929a49a2b9" providerId="ADAL" clId="{ADECCAEB-C2C2-4BED-9513-AF77562B86EC}" dt="2019-01-25T15:43:01.370" v="959" actId="1076"/>
        <pc:sldMkLst>
          <pc:docMk/>
          <pc:sldMk cId="3477634001" sldId="321"/>
        </pc:sldMkLst>
        <pc:spChg chg="add mod">
          <ac:chgData name="Joseph Ferenbok" userId="22c7bab1-3e6e-4d8e-8487-54929a49a2b9" providerId="ADAL" clId="{ADECCAEB-C2C2-4BED-9513-AF77562B86EC}" dt="2019-01-25T15:42:38.916" v="956" actId="20577"/>
          <ac:spMkLst>
            <pc:docMk/>
            <pc:sldMk cId="3477634001" sldId="321"/>
            <ac:spMk id="2" creationId="{B4671BE3-CEC0-4E90-BF98-DE6A16B6AE0D}"/>
          </ac:spMkLst>
        </pc:spChg>
        <pc:spChg chg="mod">
          <ac:chgData name="Joseph Ferenbok" userId="22c7bab1-3e6e-4d8e-8487-54929a49a2b9" providerId="ADAL" clId="{ADECCAEB-C2C2-4BED-9513-AF77562B86EC}" dt="2019-01-25T15:43:01.370" v="959" actId="1076"/>
          <ac:spMkLst>
            <pc:docMk/>
            <pc:sldMk cId="3477634001" sldId="321"/>
            <ac:spMk id="7" creationId="{F2DA4EE1-A029-E840-B889-47634E971D6C}"/>
          </ac:spMkLst>
        </pc:spChg>
        <pc:picChg chg="del mod">
          <ac:chgData name="Joseph Ferenbok" userId="22c7bab1-3e6e-4d8e-8487-54929a49a2b9" providerId="ADAL" clId="{ADECCAEB-C2C2-4BED-9513-AF77562B86EC}" dt="2019-01-25T15:38:05.049" v="852" actId="478"/>
          <ac:picMkLst>
            <pc:docMk/>
            <pc:sldMk cId="3477634001" sldId="321"/>
            <ac:picMk id="6" creationId="{ECB58688-3C99-8447-B07C-DA5CE935D5A9}"/>
          </ac:picMkLst>
        </pc:picChg>
      </pc:sldChg>
      <pc:sldChg chg="del">
        <pc:chgData name="Joseph Ferenbok" userId="22c7bab1-3e6e-4d8e-8487-54929a49a2b9" providerId="ADAL" clId="{ADECCAEB-C2C2-4BED-9513-AF77562B86EC}" dt="2019-01-25T14:44:05.207" v="0" actId="2696"/>
        <pc:sldMkLst>
          <pc:docMk/>
          <pc:sldMk cId="2295359478" sldId="323"/>
        </pc:sldMkLst>
      </pc:sldChg>
      <pc:sldChg chg="del">
        <pc:chgData name="Joseph Ferenbok" userId="22c7bab1-3e6e-4d8e-8487-54929a49a2b9" providerId="ADAL" clId="{ADECCAEB-C2C2-4BED-9513-AF77562B86EC}" dt="2019-01-25T14:44:06.212" v="1" actId="2696"/>
        <pc:sldMkLst>
          <pc:docMk/>
          <pc:sldMk cId="4172991383" sldId="324"/>
        </pc:sldMkLst>
      </pc:sldChg>
      <pc:sldChg chg="modSp ord">
        <pc:chgData name="Joseph Ferenbok" userId="22c7bab1-3e6e-4d8e-8487-54929a49a2b9" providerId="ADAL" clId="{ADECCAEB-C2C2-4BED-9513-AF77562B86EC}" dt="2019-01-25T15:07:21.140" v="294"/>
        <pc:sldMkLst>
          <pc:docMk/>
          <pc:sldMk cId="2402118607" sldId="330"/>
        </pc:sldMkLst>
        <pc:picChg chg="mod">
          <ac:chgData name="Joseph Ferenbok" userId="22c7bab1-3e6e-4d8e-8487-54929a49a2b9" providerId="ADAL" clId="{ADECCAEB-C2C2-4BED-9513-AF77562B86EC}" dt="2019-01-25T15:07:07.749" v="285" actId="1076"/>
          <ac:picMkLst>
            <pc:docMk/>
            <pc:sldMk cId="2402118607" sldId="330"/>
            <ac:picMk id="6" creationId="{58BC84BB-6382-43F1-AB0A-14FB909E7122}"/>
          </ac:picMkLst>
        </pc:picChg>
        <pc:picChg chg="mod">
          <ac:chgData name="Joseph Ferenbok" userId="22c7bab1-3e6e-4d8e-8487-54929a49a2b9" providerId="ADAL" clId="{ADECCAEB-C2C2-4BED-9513-AF77562B86EC}" dt="2019-01-25T15:07:16.856" v="293" actId="1038"/>
          <ac:picMkLst>
            <pc:docMk/>
            <pc:sldMk cId="2402118607" sldId="330"/>
            <ac:picMk id="10" creationId="{47D2E7BE-3E86-874A-9EE6-0C9DF800B804}"/>
          </ac:picMkLst>
        </pc:picChg>
      </pc:sldChg>
      <pc:sldChg chg="addSp delSp modSp ord">
        <pc:chgData name="Joseph Ferenbok" userId="22c7bab1-3e6e-4d8e-8487-54929a49a2b9" providerId="ADAL" clId="{ADECCAEB-C2C2-4BED-9513-AF77562B86EC}" dt="2019-01-25T16:13:34.966" v="2392" actId="1036"/>
        <pc:sldMkLst>
          <pc:docMk/>
          <pc:sldMk cId="49998052" sldId="332"/>
        </pc:sldMkLst>
        <pc:spChg chg="del mod">
          <ac:chgData name="Joseph Ferenbok" userId="22c7bab1-3e6e-4d8e-8487-54929a49a2b9" providerId="ADAL" clId="{ADECCAEB-C2C2-4BED-9513-AF77562B86EC}" dt="2019-01-25T15:37:56.497" v="847" actId="478"/>
          <ac:spMkLst>
            <pc:docMk/>
            <pc:sldMk cId="49998052" sldId="332"/>
            <ac:spMk id="2" creationId="{25CB557D-71E6-5C40-A025-85D157208C28}"/>
          </ac:spMkLst>
        </pc:spChg>
        <pc:spChg chg="add del mod">
          <ac:chgData name="Joseph Ferenbok" userId="22c7bab1-3e6e-4d8e-8487-54929a49a2b9" providerId="ADAL" clId="{ADECCAEB-C2C2-4BED-9513-AF77562B86EC}" dt="2019-01-25T15:48:35.691" v="1366" actId="478"/>
          <ac:spMkLst>
            <pc:docMk/>
            <pc:sldMk cId="49998052" sldId="332"/>
            <ac:spMk id="3" creationId="{E8774CA7-A05D-4369-B7DC-0466F2961865}"/>
          </ac:spMkLst>
        </pc:spChg>
        <pc:spChg chg="add mod">
          <ac:chgData name="Joseph Ferenbok" userId="22c7bab1-3e6e-4d8e-8487-54929a49a2b9" providerId="ADAL" clId="{ADECCAEB-C2C2-4BED-9513-AF77562B86EC}" dt="2019-01-25T16:13:34.966" v="2392" actId="1036"/>
          <ac:spMkLst>
            <pc:docMk/>
            <pc:sldMk cId="49998052" sldId="332"/>
            <ac:spMk id="6" creationId="{68EDE750-BD29-4A48-9B10-826F8D72EEAF}"/>
          </ac:spMkLst>
        </pc:spChg>
        <pc:spChg chg="mod">
          <ac:chgData name="Joseph Ferenbok" userId="22c7bab1-3e6e-4d8e-8487-54929a49a2b9" providerId="ADAL" clId="{ADECCAEB-C2C2-4BED-9513-AF77562B86EC}" dt="2019-01-25T16:13:27.849" v="2381" actId="6549"/>
          <ac:spMkLst>
            <pc:docMk/>
            <pc:sldMk cId="49998052" sldId="332"/>
            <ac:spMk id="14" creationId="{1AFD9FAB-0EA2-42F2-BDD4-8DB507C0959C}"/>
          </ac:spMkLst>
        </pc:spChg>
        <pc:picChg chg="del">
          <ac:chgData name="Joseph Ferenbok" userId="22c7bab1-3e6e-4d8e-8487-54929a49a2b9" providerId="ADAL" clId="{ADECCAEB-C2C2-4BED-9513-AF77562B86EC}" dt="2019-01-25T15:36:52.798" v="780" actId="478"/>
          <ac:picMkLst>
            <pc:docMk/>
            <pc:sldMk cId="49998052" sldId="332"/>
            <ac:picMk id="7" creationId="{8D0D6EB4-7418-D846-AA03-E6FE5D0EF143}"/>
          </ac:picMkLst>
        </pc:picChg>
        <pc:picChg chg="del mod">
          <ac:chgData name="Joseph Ferenbok" userId="22c7bab1-3e6e-4d8e-8487-54929a49a2b9" providerId="ADAL" clId="{ADECCAEB-C2C2-4BED-9513-AF77562B86EC}" dt="2019-01-25T15:37:52.903" v="845" actId="478"/>
          <ac:picMkLst>
            <pc:docMk/>
            <pc:sldMk cId="49998052" sldId="332"/>
            <ac:picMk id="8" creationId="{25DDC503-3F5F-4157-9C1A-9E03481E7F41}"/>
          </ac:picMkLst>
        </pc:picChg>
      </pc:sldChg>
      <pc:sldChg chg="addSp delSp modSp add ord modAnim">
        <pc:chgData name="Joseph Ferenbok" userId="22c7bab1-3e6e-4d8e-8487-54929a49a2b9" providerId="ADAL" clId="{ADECCAEB-C2C2-4BED-9513-AF77562B86EC}" dt="2019-01-25T16:12:54.338" v="2362" actId="1036"/>
        <pc:sldMkLst>
          <pc:docMk/>
          <pc:sldMk cId="1540960240" sldId="333"/>
        </pc:sldMkLst>
        <pc:spChg chg="del">
          <ac:chgData name="Joseph Ferenbok" userId="22c7bab1-3e6e-4d8e-8487-54929a49a2b9" providerId="ADAL" clId="{ADECCAEB-C2C2-4BED-9513-AF77562B86EC}" dt="2019-01-25T15:53:54.708" v="1857"/>
          <ac:spMkLst>
            <pc:docMk/>
            <pc:sldMk cId="1540960240" sldId="333"/>
            <ac:spMk id="2" creationId="{EF4D22B4-E272-422C-82AF-57546BA9B9F3}"/>
          </ac:spMkLst>
        </pc:spChg>
        <pc:spChg chg="del">
          <ac:chgData name="Joseph Ferenbok" userId="22c7bab1-3e6e-4d8e-8487-54929a49a2b9" providerId="ADAL" clId="{ADECCAEB-C2C2-4BED-9513-AF77562B86EC}" dt="2019-01-25T15:53:54.708" v="1857"/>
          <ac:spMkLst>
            <pc:docMk/>
            <pc:sldMk cId="1540960240" sldId="333"/>
            <ac:spMk id="3" creationId="{BFF4B7A5-2976-4C41-9E23-E6642AB1CF4E}"/>
          </ac:spMkLst>
        </pc:spChg>
        <pc:spChg chg="add del mod">
          <ac:chgData name="Joseph Ferenbok" userId="22c7bab1-3e6e-4d8e-8487-54929a49a2b9" providerId="ADAL" clId="{ADECCAEB-C2C2-4BED-9513-AF77562B86EC}" dt="2019-01-25T15:53:57.752" v="1858" actId="478"/>
          <ac:spMkLst>
            <pc:docMk/>
            <pc:sldMk cId="1540960240" sldId="333"/>
            <ac:spMk id="4" creationId="{5CE3BCA3-A00C-4ABE-9F53-E70B687C36D2}"/>
          </ac:spMkLst>
        </pc:spChg>
        <pc:spChg chg="add del mod">
          <ac:chgData name="Joseph Ferenbok" userId="22c7bab1-3e6e-4d8e-8487-54929a49a2b9" providerId="ADAL" clId="{ADECCAEB-C2C2-4BED-9513-AF77562B86EC}" dt="2019-01-25T15:54:02.820" v="1860" actId="478"/>
          <ac:spMkLst>
            <pc:docMk/>
            <pc:sldMk cId="1540960240" sldId="333"/>
            <ac:spMk id="5" creationId="{492E541F-3DBE-4819-811A-12CB52B435EA}"/>
          </ac:spMkLst>
        </pc:spChg>
        <pc:spChg chg="add mod">
          <ac:chgData name="Joseph Ferenbok" userId="22c7bab1-3e6e-4d8e-8487-54929a49a2b9" providerId="ADAL" clId="{ADECCAEB-C2C2-4BED-9513-AF77562B86EC}" dt="2019-01-25T16:12:54.338" v="2362" actId="1036"/>
          <ac:spMkLst>
            <pc:docMk/>
            <pc:sldMk cId="1540960240" sldId="333"/>
            <ac:spMk id="6" creationId="{0B98C8CE-5B9B-4648-A685-1DFE93E7630F}"/>
          </ac:spMkLst>
        </pc:spChg>
        <pc:spChg chg="add mod">
          <ac:chgData name="Joseph Ferenbok" userId="22c7bab1-3e6e-4d8e-8487-54929a49a2b9" providerId="ADAL" clId="{ADECCAEB-C2C2-4BED-9513-AF77562B86EC}" dt="2019-01-25T16:12:45.480" v="2345" actId="14100"/>
          <ac:spMkLst>
            <pc:docMk/>
            <pc:sldMk cId="1540960240" sldId="333"/>
            <ac:spMk id="7" creationId="{D517E5F2-0C0C-4309-B0F7-B1E50F40978A}"/>
          </ac:spMkLst>
        </pc:spChg>
        <pc:spChg chg="add mod">
          <ac:chgData name="Joseph Ferenbok" userId="22c7bab1-3e6e-4d8e-8487-54929a49a2b9" providerId="ADAL" clId="{ADECCAEB-C2C2-4BED-9513-AF77562B86EC}" dt="2019-01-25T16:11:52.524" v="2330" actId="1076"/>
          <ac:spMkLst>
            <pc:docMk/>
            <pc:sldMk cId="1540960240" sldId="333"/>
            <ac:spMk id="8" creationId="{DB8E0430-47F0-4C85-BD50-A6A4DAAF48C9}"/>
          </ac:spMkLst>
        </pc:spChg>
        <pc:spChg chg="add del mod">
          <ac:chgData name="Joseph Ferenbok" userId="22c7bab1-3e6e-4d8e-8487-54929a49a2b9" providerId="ADAL" clId="{ADECCAEB-C2C2-4BED-9513-AF77562B86EC}" dt="2019-01-25T16:02:10.343" v="2194" actId="478"/>
          <ac:spMkLst>
            <pc:docMk/>
            <pc:sldMk cId="1540960240" sldId="333"/>
            <ac:spMk id="9" creationId="{D3AE7964-6F4A-4344-A55F-0FA4E2E8DA11}"/>
          </ac:spMkLst>
        </pc:spChg>
        <pc:picChg chg="add del">
          <ac:chgData name="Joseph Ferenbok" userId="22c7bab1-3e6e-4d8e-8487-54929a49a2b9" providerId="ADAL" clId="{ADECCAEB-C2C2-4BED-9513-AF77562B86EC}" dt="2019-01-25T16:02:07.931" v="2193" actId="478"/>
          <ac:picMkLst>
            <pc:docMk/>
            <pc:sldMk cId="1540960240" sldId="333"/>
            <ac:picMk id="1026" creationId="{A3B7D26F-218A-4866-8FB3-B22AF41644C2}"/>
          </ac:picMkLst>
        </pc:picChg>
        <pc:picChg chg="add mod">
          <ac:chgData name="Joseph Ferenbok" userId="22c7bab1-3e6e-4d8e-8487-54929a49a2b9" providerId="ADAL" clId="{ADECCAEB-C2C2-4BED-9513-AF77562B86EC}" dt="2019-01-25T16:11:55.603" v="2331" actId="1076"/>
          <ac:picMkLst>
            <pc:docMk/>
            <pc:sldMk cId="1540960240" sldId="333"/>
            <ac:picMk id="1028" creationId="{2142864C-0943-4C54-8873-237111E5E442}"/>
          </ac:picMkLst>
        </pc:picChg>
      </pc:sldChg>
      <pc:sldChg chg="del">
        <pc:chgData name="Joseph Ferenbok" userId="22c7bab1-3e6e-4d8e-8487-54929a49a2b9" providerId="ADAL" clId="{ADECCAEB-C2C2-4BED-9513-AF77562B86EC}" dt="2019-01-25T15:18:01.287" v="779" actId="2696"/>
        <pc:sldMkLst>
          <pc:docMk/>
          <pc:sldMk cId="2200393348" sldId="333"/>
        </pc:sldMkLst>
      </pc:sldChg>
      <pc:sldChg chg="del">
        <pc:chgData name="Joseph Ferenbok" userId="22c7bab1-3e6e-4d8e-8487-54929a49a2b9" providerId="ADAL" clId="{ADECCAEB-C2C2-4BED-9513-AF77562B86EC}" dt="2019-01-25T14:44:09.150" v="3" actId="2696"/>
        <pc:sldMkLst>
          <pc:docMk/>
          <pc:sldMk cId="766199288" sldId="334"/>
        </pc:sldMkLst>
      </pc:sldChg>
      <pc:sldChg chg="addSp delSp modSp add ord">
        <pc:chgData name="Joseph Ferenbok" userId="22c7bab1-3e6e-4d8e-8487-54929a49a2b9" providerId="ADAL" clId="{ADECCAEB-C2C2-4BED-9513-AF77562B86EC}" dt="2019-01-25T16:13:06.805" v="2363"/>
        <pc:sldMkLst>
          <pc:docMk/>
          <pc:sldMk cId="1668952744" sldId="334"/>
        </pc:sldMkLst>
        <pc:spChg chg="del">
          <ac:chgData name="Joseph Ferenbok" userId="22c7bab1-3e6e-4d8e-8487-54929a49a2b9" providerId="ADAL" clId="{ADECCAEB-C2C2-4BED-9513-AF77562B86EC}" dt="2019-01-25T15:59:43.699" v="2151"/>
          <ac:spMkLst>
            <pc:docMk/>
            <pc:sldMk cId="1668952744" sldId="334"/>
            <ac:spMk id="2" creationId="{9E7E7DA8-5D5D-4594-ADE1-5BA01035A9DB}"/>
          </ac:spMkLst>
        </pc:spChg>
        <pc:spChg chg="del">
          <ac:chgData name="Joseph Ferenbok" userId="22c7bab1-3e6e-4d8e-8487-54929a49a2b9" providerId="ADAL" clId="{ADECCAEB-C2C2-4BED-9513-AF77562B86EC}" dt="2019-01-25T15:59:43.699" v="2151"/>
          <ac:spMkLst>
            <pc:docMk/>
            <pc:sldMk cId="1668952744" sldId="334"/>
            <ac:spMk id="3" creationId="{4C9B0B1C-FFFA-4ECA-91D6-8320FF3E4D1D}"/>
          </ac:spMkLst>
        </pc:spChg>
        <pc:spChg chg="add del mod">
          <ac:chgData name="Joseph Ferenbok" userId="22c7bab1-3e6e-4d8e-8487-54929a49a2b9" providerId="ADAL" clId="{ADECCAEB-C2C2-4BED-9513-AF77562B86EC}" dt="2019-01-25T15:59:46.464" v="2152" actId="478"/>
          <ac:spMkLst>
            <pc:docMk/>
            <pc:sldMk cId="1668952744" sldId="334"/>
            <ac:spMk id="4" creationId="{18384C30-AC62-45D7-B829-4E9AF8F5F61F}"/>
          </ac:spMkLst>
        </pc:spChg>
        <pc:spChg chg="add del mod">
          <ac:chgData name="Joseph Ferenbok" userId="22c7bab1-3e6e-4d8e-8487-54929a49a2b9" providerId="ADAL" clId="{ADECCAEB-C2C2-4BED-9513-AF77562B86EC}" dt="2019-01-25T15:59:49.945" v="2154" actId="478"/>
          <ac:spMkLst>
            <pc:docMk/>
            <pc:sldMk cId="1668952744" sldId="334"/>
            <ac:spMk id="5" creationId="{1513FEED-69CB-48FF-9DE4-99E7CE3232BC}"/>
          </ac:spMkLst>
        </pc:spChg>
        <pc:spChg chg="add mod">
          <ac:chgData name="Joseph Ferenbok" userId="22c7bab1-3e6e-4d8e-8487-54929a49a2b9" providerId="ADAL" clId="{ADECCAEB-C2C2-4BED-9513-AF77562B86EC}" dt="2019-01-25T16:01:05.833" v="2176" actId="20577"/>
          <ac:spMkLst>
            <pc:docMk/>
            <pc:sldMk cId="1668952744" sldId="334"/>
            <ac:spMk id="6" creationId="{AB35911E-586C-4E77-9ACD-68DC75EC1ED3}"/>
          </ac:spMkLst>
        </pc:spChg>
        <pc:picChg chg="add mod">
          <ac:chgData name="Joseph Ferenbok" userId="22c7bab1-3e6e-4d8e-8487-54929a49a2b9" providerId="ADAL" clId="{ADECCAEB-C2C2-4BED-9513-AF77562B86EC}" dt="2019-01-25T16:01:11.265" v="2177" actId="1076"/>
          <ac:picMkLst>
            <pc:docMk/>
            <pc:sldMk cId="1668952744" sldId="334"/>
            <ac:picMk id="2050" creationId="{A7DCDEA6-BD5C-4F01-958A-BD7ABDF819B0}"/>
          </ac:picMkLst>
        </pc:picChg>
      </pc:sldChg>
      <pc:sldChg chg="del">
        <pc:chgData name="Joseph Ferenbok" userId="22c7bab1-3e6e-4d8e-8487-54929a49a2b9" providerId="ADAL" clId="{ADECCAEB-C2C2-4BED-9513-AF77562B86EC}" dt="2019-01-25T14:44:18.024" v="5" actId="2696"/>
        <pc:sldMkLst>
          <pc:docMk/>
          <pc:sldMk cId="1051265727" sldId="335"/>
        </pc:sldMkLst>
      </pc:sldChg>
      <pc:sldChg chg="del">
        <pc:chgData name="Joseph Ferenbok" userId="22c7bab1-3e6e-4d8e-8487-54929a49a2b9" providerId="ADAL" clId="{ADECCAEB-C2C2-4BED-9513-AF77562B86EC}" dt="2019-01-25T14:44:08.508" v="2" actId="2696"/>
        <pc:sldMkLst>
          <pc:docMk/>
          <pc:sldMk cId="3411828423" sldId="336"/>
        </pc:sldMkLst>
      </pc:sldChg>
      <pc:sldChg chg="del">
        <pc:chgData name="Joseph Ferenbok" userId="22c7bab1-3e6e-4d8e-8487-54929a49a2b9" providerId="ADAL" clId="{ADECCAEB-C2C2-4BED-9513-AF77562B86EC}" dt="2019-01-25T15:12:33.233" v="536" actId="2696"/>
        <pc:sldMkLst>
          <pc:docMk/>
          <pc:sldMk cId="439919235" sldId="337"/>
        </pc:sldMkLst>
      </pc:sldChg>
      <pc:sldChg chg="del">
        <pc:chgData name="Joseph Ferenbok" userId="22c7bab1-3e6e-4d8e-8487-54929a49a2b9" providerId="ADAL" clId="{ADECCAEB-C2C2-4BED-9513-AF77562B86EC}" dt="2019-01-25T15:02:57.849" v="209" actId="2696"/>
        <pc:sldMkLst>
          <pc:docMk/>
          <pc:sldMk cId="1494608633" sldId="338"/>
        </pc:sldMkLst>
      </pc:sldChg>
      <pc:sldChg chg="del">
        <pc:chgData name="Joseph Ferenbok" userId="22c7bab1-3e6e-4d8e-8487-54929a49a2b9" providerId="ADAL" clId="{ADECCAEB-C2C2-4BED-9513-AF77562B86EC}" dt="2019-01-25T15:37:13.528" v="783" actId="2696"/>
        <pc:sldMkLst>
          <pc:docMk/>
          <pc:sldMk cId="1195859638" sldId="339"/>
        </pc:sldMkLst>
      </pc:sldChg>
      <pc:sldChg chg="del">
        <pc:chgData name="Joseph Ferenbok" userId="22c7bab1-3e6e-4d8e-8487-54929a49a2b9" providerId="ADAL" clId="{ADECCAEB-C2C2-4BED-9513-AF77562B86EC}" dt="2019-01-25T15:17:57.286" v="778" actId="2696"/>
        <pc:sldMkLst>
          <pc:docMk/>
          <pc:sldMk cId="272735123" sldId="340"/>
        </pc:sldMkLst>
      </pc:sldChg>
      <pc:sldChg chg="del">
        <pc:chgData name="Joseph Ferenbok" userId="22c7bab1-3e6e-4d8e-8487-54929a49a2b9" providerId="ADAL" clId="{ADECCAEB-C2C2-4BED-9513-AF77562B86EC}" dt="2019-01-25T15:12:35.772" v="537" actId="2696"/>
        <pc:sldMkLst>
          <pc:docMk/>
          <pc:sldMk cId="134788867" sldId="341"/>
        </pc:sldMkLst>
      </pc:sldChg>
      <pc:sldChg chg="addSp delSp modSp add del">
        <pc:chgData name="Joseph Ferenbok" userId="22c7bab1-3e6e-4d8e-8487-54929a49a2b9" providerId="ADAL" clId="{ADECCAEB-C2C2-4BED-9513-AF77562B86EC}" dt="2019-01-25T15:06:24.612" v="277" actId="2696"/>
        <pc:sldMkLst>
          <pc:docMk/>
          <pc:sldMk cId="2280669340" sldId="342"/>
        </pc:sldMkLst>
        <pc:spChg chg="mod">
          <ac:chgData name="Joseph Ferenbok" userId="22c7bab1-3e6e-4d8e-8487-54929a49a2b9" providerId="ADAL" clId="{ADECCAEB-C2C2-4BED-9513-AF77562B86EC}" dt="2019-01-25T15:02:22.443" v="204" actId="1076"/>
          <ac:spMkLst>
            <pc:docMk/>
            <pc:sldMk cId="2280669340" sldId="342"/>
            <ac:spMk id="2" creationId="{9D607B20-4097-4E46-8C93-8527958DF171}"/>
          </ac:spMkLst>
        </pc:spChg>
        <pc:picChg chg="add mod">
          <ac:chgData name="Joseph Ferenbok" userId="22c7bab1-3e6e-4d8e-8487-54929a49a2b9" providerId="ADAL" clId="{ADECCAEB-C2C2-4BED-9513-AF77562B86EC}" dt="2019-01-25T15:02:13.408" v="203" actId="1076"/>
          <ac:picMkLst>
            <pc:docMk/>
            <pc:sldMk cId="2280669340" sldId="342"/>
            <ac:picMk id="5" creationId="{7F99B34A-30D9-43AD-85E7-787F7CCA3B02}"/>
          </ac:picMkLst>
        </pc:picChg>
        <pc:picChg chg="del">
          <ac:chgData name="Joseph Ferenbok" userId="22c7bab1-3e6e-4d8e-8487-54929a49a2b9" providerId="ADAL" clId="{ADECCAEB-C2C2-4BED-9513-AF77562B86EC}" dt="2019-01-25T15:01:46.222" v="196" actId="478"/>
          <ac:picMkLst>
            <pc:docMk/>
            <pc:sldMk cId="2280669340" sldId="342"/>
            <ac:picMk id="8" creationId="{45787CF0-5F41-0D4D-AE0F-46B77C6C99AE}"/>
          </ac:picMkLst>
        </pc:picChg>
      </pc:sldChg>
      <pc:sldChg chg="del">
        <pc:chgData name="Joseph Ferenbok" userId="22c7bab1-3e6e-4d8e-8487-54929a49a2b9" providerId="ADAL" clId="{ADECCAEB-C2C2-4BED-9513-AF77562B86EC}" dt="2019-01-25T14:44:24.215" v="7" actId="2696"/>
        <pc:sldMkLst>
          <pc:docMk/>
          <pc:sldMk cId="2492501874" sldId="3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A7591-4746-4B4F-AF88-0E22CDADF5FB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10CD5-9F7F-44AE-969A-B4A8B646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10CD5-9F7F-44AE-969A-B4A8B646AB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0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10CD5-9F7F-44AE-969A-B4A8B646AB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10CD5-9F7F-44AE-969A-B4A8B646AB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6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E58B50-7441-F640-9E17-6DB71BA75ABC}"/>
              </a:ext>
            </a:extLst>
          </p:cNvPr>
          <p:cNvSpPr/>
          <p:nvPr userDrawn="1"/>
        </p:nvSpPr>
        <p:spPr>
          <a:xfrm>
            <a:off x="0" y="6485952"/>
            <a:ext cx="12192000" cy="372048"/>
          </a:xfrm>
          <a:prstGeom prst="rect">
            <a:avLst/>
          </a:prstGeom>
          <a:solidFill>
            <a:srgbClr val="192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B46EE-08C6-40C1-8759-E80341BE9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CA" b="1">
                <a:solidFill>
                  <a:srgbClr val="20409B"/>
                </a:solidFill>
                <a:latin typeface="Trade Gothic Next LT Pro Cn" panose="020B0506040303020004" pitchFamily="34" charset="0"/>
                <a:cs typeface="Aharoni" panose="02010803020104030203" pitchFamily="2" charset="-79"/>
              </a:rPr>
              <a:t>Click to add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12A53-7286-4AC8-8737-204E370151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/>
            <a:r>
              <a:rPr lang="en-CA">
                <a:solidFill>
                  <a:srgbClr val="ED217F"/>
                </a:solidFill>
                <a:latin typeface="Trade Gothic Next LT Pro Cn" panose="020B05060403030200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  <a:endParaRPr lang="en-CA" sz="2800">
              <a:solidFill>
                <a:srgbClr val="ED217F"/>
              </a:solidFill>
              <a:latin typeface="Trade Gothic Next LT Pro Cn" panose="020B05060403030200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44724-5688-7848-B435-ADC54B9533BF}"/>
              </a:ext>
            </a:extLst>
          </p:cNvPr>
          <p:cNvSpPr/>
          <p:nvPr userDrawn="1"/>
        </p:nvSpPr>
        <p:spPr>
          <a:xfrm>
            <a:off x="0" y="0"/>
            <a:ext cx="12192000" cy="1498600"/>
          </a:xfrm>
          <a:prstGeom prst="rect">
            <a:avLst/>
          </a:prstGeom>
          <a:solidFill>
            <a:srgbClr val="1923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5C32D7-6D8E-E440-91FB-168FE1B48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5" y="286429"/>
            <a:ext cx="2624909" cy="9257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8512F7-30F5-6C4C-9495-D40AA16A4A36}"/>
              </a:ext>
            </a:extLst>
          </p:cNvPr>
          <p:cNvSpPr/>
          <p:nvPr userDrawn="1"/>
        </p:nvSpPr>
        <p:spPr>
          <a:xfrm>
            <a:off x="404239" y="6527601"/>
            <a:ext cx="5011826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en-US" sz="1400" i="1">
                <a:solidFill>
                  <a:srgbClr val="51C6D5"/>
                </a:solidFill>
                <a:latin typeface="Trade Gothic Next LT Pro Cn" panose="020B0506040303020004" pitchFamily="34" charset="0"/>
              </a:rPr>
              <a:t>Applying scientific knowledge to improve medicine, health &amp; care</a:t>
            </a:r>
            <a:endParaRPr lang="en-CA" sz="1400" i="1">
              <a:solidFill>
                <a:srgbClr val="51C6D5"/>
              </a:solidFill>
              <a:latin typeface="Trade Gothic Next LT Pro Cn" panose="020B05060403030200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943914A-213A-2644-80B0-39BCBF746121}"/>
              </a:ext>
            </a:extLst>
          </p:cNvPr>
          <p:cNvSpPr txBox="1">
            <a:spLocks/>
          </p:cNvSpPr>
          <p:nvPr userDrawn="1"/>
        </p:nvSpPr>
        <p:spPr>
          <a:xfrm>
            <a:off x="7414520" y="6587177"/>
            <a:ext cx="4658139" cy="18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2019 Translational Research Program, University of Toronto.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57C63C-FCF5-2348-B462-E7B4C6FF8D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79" y="6002880"/>
            <a:ext cx="1953788" cy="4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1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C16D-7B22-4662-A253-E88DF1A5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60C1B-4005-419C-A37E-13C740D10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D9143-F095-4F3D-9B31-A8D085F0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CDEFB-555D-475F-A21F-EC60148A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C77F-6DD4-41F6-808F-C310E8A3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5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130BC-4283-4A26-A201-F5AB9D738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7AB1D-B39F-4701-9DF2-20CE4F47D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17DCD-6C75-4D9B-9EA8-B0F2DD96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9C802-E3FD-44BE-B0EC-92669985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2E366-5B3E-4E2E-BFF8-190B377B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7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CAC9-217F-4DF6-B7D4-73FFE911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E8D4-F2BA-4AA1-9C65-474C1ADC6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D9CA4-19B7-4571-8D85-3EB439CB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2441A-D935-44B6-8B2F-D60BFA422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270E-EF46-4E2A-8852-37F12250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1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54BC8-D55A-4C8A-84A3-839AD846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0DDB3-8AFE-4001-A790-4AE4F8037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8C85D-7A25-4D30-9031-1ABE4EDD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B7F1A-06AD-4448-9EB5-72C210F1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DF9A-F517-4902-B132-9305EC9D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7E59-8A74-4D50-8C31-E935D7B6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B7345-0A18-40D7-A8F0-4B6E22A41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9F48D-38C7-4426-B436-19B5E02A9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2DED6-1787-4600-A2E7-8E16D0B0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15C5A-33FF-4F6F-8DEC-494B4CEC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2F874-CECF-4DE2-8C46-4165CCE8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45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49F9-ECF9-41C7-BCB3-319766C7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8FDF-8242-476C-B312-41BC5A09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CF0AF-2308-4FFC-9E66-216205DA0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63EAC-EAE3-4995-B39D-848C46F64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A3F97-53CF-451B-B748-9DE4D9005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D95ED-55C6-4779-A560-476B250E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2EF60D-B7FE-440E-B676-913C111AC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797A7-C5FD-48EE-8CB5-910A484A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5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8C4D-BCEF-466B-9FAF-E483729C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561A5-DEA4-4167-B31C-96157820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A60A9-635C-43C8-B434-56CEE7FF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5C0EA-3CC1-4F8F-922F-2CFF9109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2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7A1DA-5668-4D4E-B1B8-0D034CE7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6A9D6-9275-41EA-B90C-44687028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AC69B-EC42-435E-BC72-754E63B6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5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321E-15A6-4B7E-9D2A-40D66C1A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DC4D6-E8D1-4720-A1C4-E4EA44C4E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FED39-5744-4947-AC16-FBA9C8FEE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1054E-79DD-42FB-B439-D1F5E81CF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41CA-2CC8-40FC-A491-1E97CE5C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53956-9E64-476D-ABB6-2DA24BC8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6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247F-6758-4D6E-BF79-725FFEB1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440F9-CCCD-4B21-8507-CC5A0C99B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18C4B-73D6-42E3-AB35-E89E72455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A1558-E731-4892-8131-5F2C0A45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4EE33-8632-4B4D-91D4-BE3177DA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8B6A5-C4B6-4908-A446-02C341AD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5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1C25-0C69-49A3-ADA3-1018D562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9352-B3AC-4BAD-9EDC-2103B03C7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A5CA4-8174-46CF-8767-19CDF3BB1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724E4-C124-4F62-8A86-1FA08E1F954D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3E9FB-3C58-46AC-AC72-46577492E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D150-B071-4B4E-9407-AE01692F3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D5D9F-6659-4CE1-A6A3-4DE588E3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1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rp.utoronto.ca/" TargetMode="External"/><Relationship Id="rId2" Type="http://schemas.openxmlformats.org/officeDocument/2006/relationships/hyperlink" Target="mailto:joseph.ferenbok@utoronto.c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9870F0B2-7C17-4208-9A37-ED5A6140F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0" y="20334"/>
            <a:ext cx="11985976" cy="67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6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4C00D-EE04-6741-992D-76B9131B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8" y="1694627"/>
            <a:ext cx="4171049" cy="9124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E70C9F-8752-F84D-BAB8-5BDE286786CD}"/>
              </a:ext>
            </a:extLst>
          </p:cNvPr>
          <p:cNvSpPr txBox="1">
            <a:spLocks/>
          </p:cNvSpPr>
          <p:nvPr/>
        </p:nvSpPr>
        <p:spPr>
          <a:xfrm>
            <a:off x="3620467" y="234046"/>
            <a:ext cx="8217988" cy="1135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>
                <a:solidFill>
                  <a:schemeClr val="bg1"/>
                </a:solidFill>
                <a:latin typeface="+mj-lt"/>
              </a:rPr>
              <a:t>Translation in Action: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>
                <a:solidFill>
                  <a:schemeClr val="bg1"/>
                </a:solidFill>
                <a:latin typeface="+mj-lt"/>
              </a:rPr>
              <a:t>Impact on Real World Challenges </a:t>
            </a:r>
            <a:endParaRPr lang="en-US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C91FF9-0162-4F74-A0E7-F3ADC10E0997}"/>
              </a:ext>
            </a:extLst>
          </p:cNvPr>
          <p:cNvSpPr txBox="1">
            <a:spLocks/>
          </p:cNvSpPr>
          <p:nvPr/>
        </p:nvSpPr>
        <p:spPr>
          <a:xfrm>
            <a:off x="5685990" y="2607044"/>
            <a:ext cx="5936637" cy="2916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1800" b="1" i="1"/>
              <a:t>Unmet Medical Need: </a:t>
            </a:r>
          </a:p>
          <a:p>
            <a:pPr algn="just"/>
            <a:r>
              <a:rPr lang="en-CA" sz="1800"/>
              <a:t>Management of invasive placentation is medically and surgically complex. Few opportunities exist for healthcare professionals who provide maternity care to gain expertise in invasive placentation.</a:t>
            </a:r>
          </a:p>
          <a:p>
            <a:pPr algn="just"/>
            <a:r>
              <a:rPr lang="en-CA" sz="1800" b="1" i="1">
                <a:solidFill>
                  <a:srgbClr val="032151"/>
                </a:solidFill>
              </a:rPr>
              <a:t>Project: </a:t>
            </a:r>
          </a:p>
          <a:p>
            <a:pPr algn="just"/>
            <a:r>
              <a:rPr lang="en-CA" sz="1800"/>
              <a:t>Collaborated with clinicians at Mount Sinai and St Michael’s Hospital, as well as the St. Mike’s Surgical Simulation Team within the Li Ka </a:t>
            </a:r>
            <a:r>
              <a:rPr lang="en-CA" sz="1800" err="1"/>
              <a:t>Shing</a:t>
            </a:r>
            <a:r>
              <a:rPr lang="en-CA" sz="1800"/>
              <a:t> Knowledge Institute to develop a simulation tool using 3D printing that is now being used for medical training. </a:t>
            </a:r>
            <a:endParaRPr lang="en-US" sz="1800">
              <a:solidFill>
                <a:srgbClr val="0321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90D8A-40C3-41A0-A5CD-77F59CF7F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36" r="3369"/>
          <a:stretch/>
        </p:blipFill>
        <p:spPr>
          <a:xfrm>
            <a:off x="1072215" y="2674863"/>
            <a:ext cx="4196029" cy="28756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037E7D-86AE-4FE7-95B4-4D06F898006E}"/>
              </a:ext>
            </a:extLst>
          </p:cNvPr>
          <p:cNvSpPr txBox="1">
            <a:spLocks/>
          </p:cNvSpPr>
          <p:nvPr/>
        </p:nvSpPr>
        <p:spPr>
          <a:xfrm>
            <a:off x="5685990" y="1868302"/>
            <a:ext cx="5839326" cy="565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32151"/>
                </a:solidFill>
              </a:rPr>
              <a:t>Invasive Placentation</a:t>
            </a:r>
          </a:p>
        </p:txBody>
      </p:sp>
    </p:spTree>
    <p:extLst>
      <p:ext uri="{BB962C8B-B14F-4D97-AF65-F5344CB8AC3E}">
        <p14:creationId xmlns:p14="http://schemas.microsoft.com/office/powerpoint/2010/main" val="389274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98C8CE-5B9B-4648-A685-1DFE93E76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08" y="2579702"/>
            <a:ext cx="5723161" cy="193174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500" dirty="0">
                <a:solidFill>
                  <a:srgbClr val="002060"/>
                </a:solidFill>
              </a:rPr>
              <a:t>Many of our clinical trainees (residents, fellows &amp; faculty) have developed amazing projects.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7E5F2-0C0C-4309-B0F7-B1E50F40978A}"/>
              </a:ext>
            </a:extLst>
          </p:cNvPr>
          <p:cNvSpPr/>
          <p:nvPr/>
        </p:nvSpPr>
        <p:spPr>
          <a:xfrm>
            <a:off x="3421430" y="4281330"/>
            <a:ext cx="7569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However, it takes time to reframe their thinking and approach and then work on executing a sophisticated translational research initiative.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E0430-47F0-4C85-BD50-A6A4DAAF48C9}"/>
              </a:ext>
            </a:extLst>
          </p:cNvPr>
          <p:cNvSpPr/>
          <p:nvPr/>
        </p:nvSpPr>
        <p:spPr>
          <a:xfrm>
            <a:off x="8601012" y="1569210"/>
            <a:ext cx="35372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3F3F3F"/>
                </a:solidFill>
                <a:latin typeface="Assistant"/>
              </a:rPr>
              <a:t>“I’ve done research a certain way for many years but this program has taught me how to efficiently and effectively move forward in an innovative way.” -Reza</a:t>
            </a:r>
            <a:endParaRPr lang="en-US" b="0" i="0" dirty="0">
              <a:solidFill>
                <a:srgbClr val="3F3F3F"/>
              </a:solidFill>
              <a:effectLst/>
              <a:latin typeface="Assistant"/>
            </a:endParaRPr>
          </a:p>
        </p:txBody>
      </p:sp>
      <p:pic>
        <p:nvPicPr>
          <p:cNvPr id="1028" name="Picture 4" descr="Image result for DR. REZA VALI sickkids">
            <a:extLst>
              <a:ext uri="{FF2B5EF4-FFF2-40B4-BE49-F238E27FC236}">
                <a16:creationId xmlns:a16="http://schemas.microsoft.com/office/drawing/2014/main" id="{2142864C-0943-4C54-8873-237111E5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08" y="683451"/>
            <a:ext cx="1600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FD9FAB-0EA2-42F2-BDD4-8DB507C0959C}"/>
              </a:ext>
            </a:extLst>
          </p:cNvPr>
          <p:cNvSpPr/>
          <p:nvPr/>
        </p:nvSpPr>
        <p:spPr>
          <a:xfrm>
            <a:off x="3948271" y="465198"/>
            <a:ext cx="767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Ask: explore Opportunities</a:t>
            </a:r>
            <a:endParaRPr lang="en-US" sz="36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DE750-BD29-4A48-9B10-826F8D72EEAF}"/>
              </a:ext>
            </a:extLst>
          </p:cNvPr>
          <p:cNvSpPr/>
          <p:nvPr/>
        </p:nvSpPr>
        <p:spPr>
          <a:xfrm>
            <a:off x="1314072" y="1965155"/>
            <a:ext cx="95991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For new program pathways to improve the depth and impact of the TRP program for trainees.</a:t>
            </a:r>
          </a:p>
          <a:p>
            <a:endParaRPr lang="en-US" b="1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E.g. One model: to is spread protected time over two years allowing trainees maintain a portion of their clinical responsibilities while in the TRP. 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This will provide more time to develop and execute impactful capstone projects. </a:t>
            </a:r>
          </a:p>
        </p:txBody>
      </p:sp>
    </p:spTree>
    <p:extLst>
      <p:ext uri="{BB962C8B-B14F-4D97-AF65-F5344CB8AC3E}">
        <p14:creationId xmlns:p14="http://schemas.microsoft.com/office/powerpoint/2010/main" val="49998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DA4EE1-A029-E840-B889-47634E971D6C}"/>
              </a:ext>
            </a:extLst>
          </p:cNvPr>
          <p:cNvSpPr/>
          <p:nvPr/>
        </p:nvSpPr>
        <p:spPr>
          <a:xfrm>
            <a:off x="2532956" y="2164108"/>
            <a:ext cx="1709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3600" b="1" dirty="0">
                <a:solidFill>
                  <a:srgbClr val="002060"/>
                </a:solidFill>
                <a:latin typeface="+mj-lt"/>
              </a:rPr>
              <a:t>Contact: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671BE3-CEC0-4E90-BF98-DE6A16B6AE0D}"/>
              </a:ext>
            </a:extLst>
          </p:cNvPr>
          <p:cNvSpPr/>
          <p:nvPr/>
        </p:nvSpPr>
        <p:spPr>
          <a:xfrm>
            <a:off x="4095623" y="2810439"/>
            <a:ext cx="5974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Joseph Ferenbok, 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joseph.ferenbok@utoronto.ca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Tel: 416-978-4474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http://trp.utoronto.ca/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3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0F082-DC0C-BB47-AEFE-C0318BA3F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471" y="2113417"/>
            <a:ext cx="6843452" cy="193174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000" b="1" dirty="0"/>
              <a:t>Translation:</a:t>
            </a:r>
          </a:p>
          <a:p>
            <a:pPr algn="l"/>
            <a:r>
              <a:rPr lang="en-US" sz="3600" dirty="0"/>
              <a:t>In health sciences refers to the </a:t>
            </a:r>
            <a:r>
              <a:rPr lang="en-US" sz="3600" b="1" dirty="0"/>
              <a:t>application of </a:t>
            </a:r>
            <a:r>
              <a:rPr lang="en-US" sz="3600" dirty="0"/>
              <a:t>scientific </a:t>
            </a:r>
            <a:r>
              <a:rPr lang="en-US" sz="3600" b="1" dirty="0"/>
              <a:t>knowledge to improve medicine</a:t>
            </a:r>
            <a:r>
              <a:rPr lang="en-US" sz="3600" dirty="0"/>
              <a:t>, health and care.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4D71A-96FF-495E-843E-3D9A6C12A580}"/>
              </a:ext>
            </a:extLst>
          </p:cNvPr>
          <p:cNvSpPr/>
          <p:nvPr/>
        </p:nvSpPr>
        <p:spPr>
          <a:xfrm>
            <a:off x="550471" y="4214725"/>
            <a:ext cx="6843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It may involve developing novel tools, mechanisms, services, drugs, techniques, policies, and protocols that address the needs of people and populations.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37DAD-E99B-4E38-82D4-82D0937EC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/>
          <a:stretch/>
        </p:blipFill>
        <p:spPr>
          <a:xfrm>
            <a:off x="7603958" y="1689015"/>
            <a:ext cx="4323347" cy="40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952AF9-F5A6-3D4D-BA51-7127B038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096" y="1565702"/>
            <a:ext cx="3970420" cy="4851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A4D4E7-B31A-DC45-9112-AC49E5570C74}"/>
              </a:ext>
            </a:extLst>
          </p:cNvPr>
          <p:cNvSpPr/>
          <p:nvPr/>
        </p:nvSpPr>
        <p:spPr>
          <a:xfrm>
            <a:off x="1369934" y="2087964"/>
            <a:ext cx="618978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b="1" dirty="0">
                <a:solidFill>
                  <a:srgbClr val="19234D"/>
                </a:solidFill>
              </a:rPr>
              <a:t>Our Mission:</a:t>
            </a:r>
          </a:p>
          <a:p>
            <a:endParaRPr lang="en-CA" sz="1100" b="1" dirty="0">
              <a:solidFill>
                <a:srgbClr val="19234D"/>
              </a:solidFill>
            </a:endParaRPr>
          </a:p>
          <a:p>
            <a:r>
              <a:rPr lang="en-CA" sz="3200" dirty="0">
                <a:solidFill>
                  <a:srgbClr val="19234D"/>
                </a:solidFill>
              </a:rPr>
              <a:t>To </a:t>
            </a:r>
            <a:r>
              <a:rPr lang="en-CA" sz="3200" b="1" dirty="0">
                <a:solidFill>
                  <a:srgbClr val="19234D"/>
                </a:solidFill>
              </a:rPr>
              <a:t>challenge</a:t>
            </a:r>
            <a:r>
              <a:rPr lang="en-CA" sz="3200" dirty="0">
                <a:solidFill>
                  <a:srgbClr val="19234D"/>
                </a:solidFill>
              </a:rPr>
              <a:t> students to think differently, so they can champion change in their communities and contexts.</a:t>
            </a:r>
            <a:endParaRPr lang="en-US" sz="3200" dirty="0">
              <a:solidFill>
                <a:srgbClr val="19234D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070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BA0DC-ED55-A843-88AC-8254AD8DB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0"/>
          <a:stretch/>
        </p:blipFill>
        <p:spPr>
          <a:xfrm>
            <a:off x="8292611" y="620180"/>
            <a:ext cx="3701412" cy="57806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33AD39-CEDE-45F8-BBFE-FD3D1516A005}"/>
              </a:ext>
            </a:extLst>
          </p:cNvPr>
          <p:cNvSpPr/>
          <p:nvPr/>
        </p:nvSpPr>
        <p:spPr>
          <a:xfrm>
            <a:off x="4004733" y="493472"/>
            <a:ext cx="336200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+mj-lt"/>
              </a:rPr>
              <a:t>TRP is…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3209FBF-AF0F-479E-9CF7-26BED484BD9E}"/>
              </a:ext>
            </a:extLst>
          </p:cNvPr>
          <p:cNvSpPr/>
          <p:nvPr/>
        </p:nvSpPr>
        <p:spPr>
          <a:xfrm>
            <a:off x="480703" y="1745667"/>
            <a:ext cx="6993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>
                <a:solidFill>
                  <a:srgbClr val="002060"/>
                </a:solidFill>
              </a:rPr>
              <a:t>A competency-based GRAD program focused on transferable skills…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A9A8E6-BC88-4268-ACEC-BCE2797A6243}"/>
              </a:ext>
            </a:extLst>
          </p:cNvPr>
          <p:cNvSpPr txBox="1"/>
          <p:nvPr/>
        </p:nvSpPr>
        <p:spPr>
          <a:xfrm>
            <a:off x="507891" y="3098196"/>
            <a:ext cx="7229697" cy="26776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Experiential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Facilitated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Individual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Leadership &amp;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Flexible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Modules &amp;Electives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Creative Problem-solving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0CB38-9873-46E9-87C2-AA7ABDAD0B22}"/>
              </a:ext>
            </a:extLst>
          </p:cNvPr>
          <p:cNvSpPr/>
          <p:nvPr/>
        </p:nvSpPr>
        <p:spPr>
          <a:xfrm>
            <a:off x="480703" y="5596339"/>
            <a:ext cx="6993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2800" b="1" dirty="0">
                <a:solidFill>
                  <a:srgbClr val="002060"/>
                </a:solidFill>
              </a:rPr>
              <a:t>… to build your career.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6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5A5EA8-8EED-3744-BDAB-425C4BEBFC2E}"/>
              </a:ext>
            </a:extLst>
          </p:cNvPr>
          <p:cNvSpPr txBox="1">
            <a:spLocks/>
          </p:cNvSpPr>
          <p:nvPr/>
        </p:nvSpPr>
        <p:spPr>
          <a:xfrm>
            <a:off x="1265626" y="3254646"/>
            <a:ext cx="6297855" cy="2619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</a:t>
            </a:r>
            <a:r>
              <a:rPr lang="en-US" sz="2400" b="1" dirty="0"/>
              <a:t>foundation of knowledge </a:t>
            </a:r>
            <a:r>
              <a:rPr lang="en-US" sz="2400" dirty="0"/>
              <a:t>related to translation in health science innovation;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00" dirty="0"/>
          </a:p>
          <a:p>
            <a:r>
              <a:rPr lang="en-US" sz="2400" b="1" dirty="0"/>
              <a:t>strategies and skills </a:t>
            </a:r>
            <a:r>
              <a:rPr lang="en-US" sz="2400" dirty="0"/>
              <a:t>to improve translational thinking, problem-solving, and creativity; and </a:t>
            </a:r>
          </a:p>
          <a:p>
            <a:endParaRPr lang="en-US" sz="900" dirty="0"/>
          </a:p>
          <a:p>
            <a:r>
              <a:rPr lang="en-US" sz="2400" b="1" dirty="0"/>
              <a:t>access &amp; opportunities </a:t>
            </a:r>
            <a:r>
              <a:rPr lang="en-US" sz="2400" dirty="0"/>
              <a:t>for practice, development and collaboration.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C4FB61-21AD-F548-8747-080CFAFEEAB7}"/>
              </a:ext>
            </a:extLst>
          </p:cNvPr>
          <p:cNvSpPr txBox="1">
            <a:spLocks/>
          </p:cNvSpPr>
          <p:nvPr/>
        </p:nvSpPr>
        <p:spPr>
          <a:xfrm>
            <a:off x="838199" y="1869791"/>
            <a:ext cx="6973563" cy="11682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CA" sz="3200" b="1" dirty="0"/>
              <a:t>A 2-year professional experiential-learning based Masters of Health Science that provides:</a:t>
            </a:r>
            <a:endParaRPr lang="en-US" sz="3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A76409-0866-464E-B688-785E097FF5F8}"/>
              </a:ext>
            </a:extLst>
          </p:cNvPr>
          <p:cNvSpPr/>
          <p:nvPr/>
        </p:nvSpPr>
        <p:spPr>
          <a:xfrm>
            <a:off x="4620557" y="467267"/>
            <a:ext cx="2591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Our Program</a:t>
            </a:r>
            <a:endParaRPr lang="en-US" sz="36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BEA7D0-6FD0-449C-A0B9-882C93E57289}"/>
              </a:ext>
            </a:extLst>
          </p:cNvPr>
          <p:cNvSpPr txBox="1">
            <a:spLocks/>
          </p:cNvSpPr>
          <p:nvPr/>
        </p:nvSpPr>
        <p:spPr>
          <a:xfrm>
            <a:off x="8175098" y="1950024"/>
            <a:ext cx="3704872" cy="2917324"/>
          </a:xfrm>
          <a:prstGeom prst="rect">
            <a:avLst/>
          </a:prstGeom>
          <a:solidFill>
            <a:srgbClr val="51C7D5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230188">
              <a:buNone/>
            </a:pPr>
            <a:r>
              <a:rPr lang="en-US" sz="2000" b="1" dirty="0"/>
              <a:t>Our Andragogy:</a:t>
            </a:r>
          </a:p>
          <a:p>
            <a:pPr marL="344488" indent="-230188"/>
            <a:r>
              <a:rPr lang="en-US" sz="2000" b="1" dirty="0"/>
              <a:t>Learner-driven</a:t>
            </a:r>
            <a:r>
              <a:rPr lang="en-US" sz="2000" dirty="0"/>
              <a:t>: we facilitate—we don’t lecture.</a:t>
            </a:r>
          </a:p>
          <a:p>
            <a:pPr marL="344488" indent="-230188"/>
            <a:r>
              <a:rPr lang="en-US" sz="2000" b="1" dirty="0"/>
              <a:t>Experiential</a:t>
            </a:r>
            <a:r>
              <a:rPr lang="en-US" sz="2000" dirty="0"/>
              <a:t>--learn by doing.</a:t>
            </a:r>
          </a:p>
          <a:p>
            <a:pPr marL="344488" indent="-230188"/>
            <a:r>
              <a:rPr lang="en-US" sz="2000" b="1" dirty="0"/>
              <a:t>Process focused </a:t>
            </a:r>
            <a:r>
              <a:rPr lang="en-US" sz="2000" dirty="0"/>
              <a:t>(not assessment-based).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0057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A76409-0866-464E-B688-785E097FF5F8}"/>
              </a:ext>
            </a:extLst>
          </p:cNvPr>
          <p:cNvSpPr/>
          <p:nvPr/>
        </p:nvSpPr>
        <p:spPr>
          <a:xfrm>
            <a:off x="4620557" y="467267"/>
            <a:ext cx="2591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Our Program</a:t>
            </a:r>
            <a:endParaRPr lang="en-US" sz="3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2E7BE-3E86-874A-9EE6-0C9DF800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5"/>
          <a:stretch/>
        </p:blipFill>
        <p:spPr>
          <a:xfrm>
            <a:off x="7398358" y="1629177"/>
            <a:ext cx="4646229" cy="474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84BB-6382-43F1-AB0A-14FB909E7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42"/>
          <a:stretch/>
        </p:blipFill>
        <p:spPr>
          <a:xfrm>
            <a:off x="224058" y="1562565"/>
            <a:ext cx="6987978" cy="36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0B1FC8-86B5-EC43-837A-C6A5B3D7B78C}"/>
              </a:ext>
            </a:extLst>
          </p:cNvPr>
          <p:cNvSpPr/>
          <p:nvPr/>
        </p:nvSpPr>
        <p:spPr>
          <a:xfrm>
            <a:off x="3517777" y="549260"/>
            <a:ext cx="8199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3600" b="1">
                <a:solidFill>
                  <a:schemeClr val="bg1"/>
                </a:solidFill>
                <a:latin typeface="+mj-lt"/>
              </a:rPr>
              <a:t>Translation in Action – Student Publications</a:t>
            </a:r>
            <a:endParaRPr lang="en-US" sz="36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A6CC3-B6A9-994B-99C6-918A460F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60" y="2139237"/>
            <a:ext cx="5031977" cy="3484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AC44F-649A-B74A-8D73-B4009EC8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69"/>
          <a:stretch/>
        </p:blipFill>
        <p:spPr>
          <a:xfrm>
            <a:off x="409074" y="2122437"/>
            <a:ext cx="5276996" cy="37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6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F071E6-D9FA-0E43-A6F4-8B439CD85394}"/>
              </a:ext>
            </a:extLst>
          </p:cNvPr>
          <p:cNvSpPr txBox="1">
            <a:spLocks/>
          </p:cNvSpPr>
          <p:nvPr/>
        </p:nvSpPr>
        <p:spPr>
          <a:xfrm>
            <a:off x="5658138" y="1768420"/>
            <a:ext cx="6043928" cy="792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>
                <a:solidFill>
                  <a:srgbClr val="19234D"/>
                </a:solidFill>
              </a:rPr>
              <a:t>Refractory Incontinence in Children </a:t>
            </a:r>
            <a:endParaRPr lang="en-US" sz="3200" b="1">
              <a:solidFill>
                <a:srgbClr val="19234D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BC26F1-725E-9A4E-8BE1-C3DDC45D9E09}"/>
              </a:ext>
            </a:extLst>
          </p:cNvPr>
          <p:cNvSpPr txBox="1">
            <a:spLocks/>
          </p:cNvSpPr>
          <p:nvPr/>
        </p:nvSpPr>
        <p:spPr>
          <a:xfrm>
            <a:off x="5685990" y="2637126"/>
            <a:ext cx="6006820" cy="29505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CA" sz="1800" b="1"/>
              <a:t>Unmet Medical Need: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/>
              <a:t>Incontinence has major psychological, physiological, and financial implications for children and their families. Although most patients will improve with behavioural therapy and medication, 1% of patients will become refractory, not responding to any treatment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CA" sz="700">
              <a:solidFill>
                <a:srgbClr val="03215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CA" sz="1900" b="1">
                <a:solidFill>
                  <a:srgbClr val="032151"/>
                </a:solidFill>
              </a:rPr>
              <a:t>Project: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/>
              <a:t>Explore unused therapies that will help children suffering from severe refractory incontinence that align with the needs and preferences of parents and their children. </a:t>
            </a:r>
            <a:endParaRPr lang="en-US" sz="1600">
              <a:solidFill>
                <a:srgbClr val="03215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6E53A-1405-3E48-8D77-B5C21447F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67" t="416" r="2767" b="-416"/>
          <a:stretch/>
        </p:blipFill>
        <p:spPr>
          <a:xfrm>
            <a:off x="946892" y="2669615"/>
            <a:ext cx="4321352" cy="288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64C00D-EE04-6741-992D-76B9131B9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8" y="1694627"/>
            <a:ext cx="4171049" cy="91241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06BF4F-BCD8-425C-BCBB-0364BDF93A1E}"/>
              </a:ext>
            </a:extLst>
          </p:cNvPr>
          <p:cNvSpPr txBox="1">
            <a:spLocks/>
          </p:cNvSpPr>
          <p:nvPr/>
        </p:nvSpPr>
        <p:spPr>
          <a:xfrm>
            <a:off x="3620467" y="234046"/>
            <a:ext cx="8217988" cy="1135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>
                <a:solidFill>
                  <a:schemeClr val="bg1"/>
                </a:solidFill>
                <a:latin typeface="+mj-lt"/>
              </a:rPr>
              <a:t>Translation in Action: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>
                <a:solidFill>
                  <a:schemeClr val="bg1"/>
                </a:solidFill>
                <a:latin typeface="+mj-lt"/>
              </a:rPr>
              <a:t>Impact on Real World Challenges </a:t>
            </a:r>
            <a:endParaRPr lang="en-US" sz="36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316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ydeâs Testimonial">
            <a:extLst>
              <a:ext uri="{FF2B5EF4-FFF2-40B4-BE49-F238E27FC236}">
                <a16:creationId xmlns:a16="http://schemas.microsoft.com/office/drawing/2014/main" id="{A7DCDEA6-BD5C-4F01-958A-BD7ABDF81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01" y="2199051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35911E-586C-4E77-9ACD-68DC75EC1ED3}"/>
              </a:ext>
            </a:extLst>
          </p:cNvPr>
          <p:cNvSpPr/>
          <p:nvPr/>
        </p:nvSpPr>
        <p:spPr>
          <a:xfrm>
            <a:off x="1279757" y="219905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3600" dirty="0"/>
              <a:t>“The translational paradigm of the TRP has revolutionized my thinking.” - Clyde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8952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AC83BC934B749ADCCD5B01FE8B9D3" ma:contentTypeVersion="8" ma:contentTypeDescription="Create a new document." ma:contentTypeScope="" ma:versionID="98854fdde67a227c233c5e2597310e55">
  <xsd:schema xmlns:xsd="http://www.w3.org/2001/XMLSchema" xmlns:xs="http://www.w3.org/2001/XMLSchema" xmlns:p="http://schemas.microsoft.com/office/2006/metadata/properties" xmlns:ns2="9d62b7d3-1409-4f14-bcaa-5b1871856f35" xmlns:ns3="d9d5e95b-4c2a-4d6c-bdc1-92ebe189c0cc" targetNamespace="http://schemas.microsoft.com/office/2006/metadata/properties" ma:root="true" ma:fieldsID="1a7c46d13ec8414658356ae63fefdac4" ns2:_="" ns3:_="">
    <xsd:import namespace="9d62b7d3-1409-4f14-bcaa-5b1871856f35"/>
    <xsd:import namespace="d9d5e95b-4c2a-4d6c-bdc1-92ebe189c0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2b7d3-1409-4f14-bcaa-5b1871856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5e95b-4c2a-4d6c-bdc1-92ebe189c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9d5e95b-4c2a-4d6c-bdc1-92ebe189c0cc">
      <UserInfo>
        <DisplayName>Richard Foty</DisplayName>
        <AccountId>19</AccountId>
        <AccountType/>
      </UserInfo>
      <UserInfo>
        <DisplayName>Yasman Mohammadzadeh</DisplayName>
        <AccountId>36</AccountId>
        <AccountType/>
      </UserInfo>
      <UserInfo>
        <DisplayName>TRP Medscience</DisplayName>
        <AccountId>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A2C23BE-47AC-4175-A6CB-F2702E64DF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D2D397-0663-4AD4-9AB7-62B1FD50DA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2b7d3-1409-4f14-bcaa-5b1871856f35"/>
    <ds:schemaRef ds:uri="d9d5e95b-4c2a-4d6c-bdc1-92ebe189c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68D2CE-F259-4856-814D-B5D1C1DD4E2D}">
  <ds:schemaRefs>
    <ds:schemaRef ds:uri="http://purl.org/dc/elements/1.1/"/>
    <ds:schemaRef ds:uri="9d62b7d3-1409-4f14-bcaa-5b1871856f35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9d5e95b-4c2a-4d6c-bdc1-92ebe189c0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411</Words>
  <Application>Microsoft Office PowerPoint</Application>
  <PresentationFormat>Widescreen</PresentationFormat>
  <Paragraphs>65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Aharoni</vt:lpstr>
      <vt:lpstr>Arial</vt:lpstr>
      <vt:lpstr>Arial</vt:lpstr>
      <vt:lpstr>Assistant</vt:lpstr>
      <vt:lpstr>Calibri</vt:lpstr>
      <vt:lpstr>Calibri Light</vt:lpstr>
      <vt:lpstr>Open Sans</vt:lpstr>
      <vt:lpstr>Tahoma</vt:lpstr>
      <vt:lpstr>Trade Gothic Next LT Pro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Ferenbok</dc:creator>
  <cp:lastModifiedBy>Charlene Surge</cp:lastModifiedBy>
  <cp:revision>2</cp:revision>
  <cp:lastPrinted>2017-10-30T15:04:56Z</cp:lastPrinted>
  <dcterms:created xsi:type="dcterms:W3CDTF">2017-10-29T21:33:01Z</dcterms:created>
  <dcterms:modified xsi:type="dcterms:W3CDTF">2019-01-25T16:36:53Z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0x0101001EFAC83BC934B749ADCCD5B01FE8B9D3</vt:lpwstr>
  </property>
  <property fmtid="{D5CDD505-2E9C-101B-9397-08002B2CF9AE}" pid="3" name="Order">
    <vt:r8>1269500</vt:r8>
  </property>
  <property fmtid="{D5CDD505-2E9C-101B-9397-08002B2CF9AE}" pid="4" name="ComplianceAssetId">
    <vt:lpwstr/>
  </property>
  <property fmtid="{D5CDD505-2E9C-101B-9397-08002B2CF9AE}" pid="5" name="AuthorIds_UIVersion_15872">
    <vt:lpwstr>10</vt:lpwstr>
  </property>
  <property fmtid="{D5CDD505-2E9C-101B-9397-08002B2CF9AE}" pid="6" name="AuthorIds_UIVersion_4608">
    <vt:lpwstr>10</vt:lpwstr>
  </property>
</Properties>
</file>